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9" r:id="rId4"/>
    <p:sldId id="270" r:id="rId5"/>
    <p:sldId id="258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8" r:id="rId15"/>
    <p:sldId id="266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5D8"/>
    <a:srgbClr val="EE3794"/>
    <a:srgbClr val="304761"/>
    <a:srgbClr val="3C7F88"/>
    <a:srgbClr val="47B6EE"/>
    <a:srgbClr val="3EA8D0"/>
    <a:srgbClr val="FCA7DE"/>
    <a:srgbClr val="543480"/>
    <a:srgbClr val="FCA8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315" autoAdjust="0"/>
    <p:restoredTop sz="94660"/>
  </p:normalViewPr>
  <p:slideViewPr>
    <p:cSldViewPr snapToGrid="0">
      <p:cViewPr varScale="1">
        <p:scale>
          <a:sx n="56" d="100"/>
          <a:sy n="56" d="100"/>
        </p:scale>
        <p:origin x="48" y="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gif>
</file>

<file path=ppt/media/image15.jpeg>
</file>

<file path=ppt/media/image16.gif>
</file>

<file path=ppt/media/image17.jpeg>
</file>

<file path=ppt/media/image18.gif>
</file>

<file path=ppt/media/image19.png>
</file>

<file path=ppt/media/image2.jpeg>
</file>

<file path=ppt/media/image20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84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67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76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24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96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6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421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17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036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75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09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9D8BC-3F7A-4360-BB6D-F1FCB3470FB4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8BC49-1B67-4826-A1F3-48AF839B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3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gif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736" y="630315"/>
            <a:ext cx="4590288" cy="3156317"/>
          </a:xfrm>
        </p:spPr>
        <p:txBody>
          <a:bodyPr>
            <a:normAutofit/>
          </a:bodyPr>
          <a:lstStyle/>
          <a:p>
            <a:pPr algn="l"/>
            <a:r>
              <a:rPr lang="ru-RU" sz="5400" b="1" dirty="0">
                <a:solidFill>
                  <a:srgbClr val="0025D8"/>
                </a:solidFill>
                <a:latin typeface="+mn-lt"/>
              </a:rPr>
              <a:t>Разработка чат-бота для </a:t>
            </a:r>
            <a:r>
              <a:rPr lang="en-US" sz="5400" b="1" dirty="0">
                <a:solidFill>
                  <a:srgbClr val="0025D8"/>
                </a:solidFill>
                <a:latin typeface="+mn-lt"/>
              </a:rPr>
              <a:t>Telegram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3736" y="3786632"/>
            <a:ext cx="4469286" cy="797195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ru-RU" dirty="0">
                <a:solidFill>
                  <a:srgbClr val="EE3794"/>
                </a:solidFill>
              </a:rPr>
              <a:t>выполнила студентка 09-701 группы Якубова Эльвина </a:t>
            </a:r>
            <a:r>
              <a:rPr lang="ru-RU" dirty="0" err="1">
                <a:solidFill>
                  <a:srgbClr val="EE3794"/>
                </a:solidFill>
              </a:rPr>
              <a:t>Газинуровна</a:t>
            </a:r>
            <a:endParaRPr lang="en-US" dirty="0">
              <a:solidFill>
                <a:srgbClr val="EE37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736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FD9B18-8980-41E2-A701-855791061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698" y="5313405"/>
            <a:ext cx="8379426" cy="1445742"/>
          </a:xfrm>
        </p:spPr>
        <p:txBody>
          <a:bodyPr>
            <a:noAutofit/>
          </a:bodyPr>
          <a:lstStyle/>
          <a:p>
            <a:r>
              <a:rPr lang="ru-RU" sz="3100" dirty="0"/>
              <a:t>Для того, чтобы выучить слова определенной тематики на русском языке жестов </a:t>
            </a:r>
            <a:br>
              <a:rPr lang="ru-RU" sz="3100" dirty="0"/>
            </a:br>
            <a:r>
              <a:rPr lang="ru-RU" sz="3100" dirty="0"/>
              <a:t>была создана команда /</a:t>
            </a:r>
            <a:r>
              <a:rPr lang="en-US" sz="3100" dirty="0"/>
              <a:t>dictionary</a:t>
            </a:r>
            <a:r>
              <a:rPr lang="ru-RU" sz="3100" dirty="0"/>
              <a:t>. 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B16DDA4-7482-4E0F-B370-14D6630B705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472" y="98853"/>
            <a:ext cx="3927277" cy="5214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B71C59B8-01EC-47FF-BF74-F4895B958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4520" y="749494"/>
            <a:ext cx="3534954" cy="1853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D78D6659-05CC-48F7-BC2B-C61917747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411" y="3081833"/>
            <a:ext cx="3534953" cy="175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817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47D06A-F6AB-4CA4-80E7-98860D3EC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072" y="179775"/>
            <a:ext cx="7886700" cy="1325563"/>
          </a:xfrm>
        </p:spPr>
        <p:txBody>
          <a:bodyPr>
            <a:noAutofit/>
          </a:bodyPr>
          <a:lstStyle/>
          <a:p>
            <a:r>
              <a:rPr lang="ru-RU" sz="2800" dirty="0"/>
              <a:t>Все, что остается сделать пользователю – написать слово из выбранного списка. В этот раз бот будет отправлять не статическую картинку, а </a:t>
            </a:r>
            <a:r>
              <a:rPr lang="en-US" sz="2800" dirty="0"/>
              <a:t>gif</a:t>
            </a:r>
            <a:r>
              <a:rPr lang="ru-RU" sz="2800" dirty="0"/>
              <a:t>-изображение.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B8AC79E-9197-4E4A-AD3C-4C3FA86CE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9827" y="1791729"/>
            <a:ext cx="4177099" cy="469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2FBFDA7-C34D-4FB9-8D81-6A295B3813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820" y="3830593"/>
            <a:ext cx="3550508" cy="2662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EF4D07-DFD8-4019-AB78-F03AB7A9EF39}"/>
              </a:ext>
            </a:extLst>
          </p:cNvPr>
          <p:cNvSpPr txBox="1"/>
          <p:nvPr/>
        </p:nvSpPr>
        <p:spPr>
          <a:xfrm>
            <a:off x="4485502" y="6487297"/>
            <a:ext cx="2014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Категория Фразы</a:t>
            </a:r>
          </a:p>
        </p:txBody>
      </p:sp>
    </p:spTree>
    <p:extLst>
      <p:ext uri="{BB962C8B-B14F-4D97-AF65-F5344CB8AC3E}">
        <p14:creationId xmlns:p14="http://schemas.microsoft.com/office/powerpoint/2010/main" val="1550993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0B897-7F93-4B75-B7DB-5CF2C34C4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1293" y="235198"/>
            <a:ext cx="6400798" cy="573987"/>
          </a:xfrm>
        </p:spPr>
        <p:txBody>
          <a:bodyPr>
            <a:noAutofit/>
          </a:bodyPr>
          <a:lstStyle/>
          <a:p>
            <a:r>
              <a:rPr lang="ru-RU" sz="3200" dirty="0"/>
              <a:t>Еще примеры команды </a:t>
            </a:r>
            <a:r>
              <a:rPr lang="en-US" sz="3200" dirty="0"/>
              <a:t>/dictionary</a:t>
            </a:r>
            <a:endParaRPr lang="ru-RU" sz="32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0C61955-D08D-48F7-AB98-DE0C25C63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994" y="919038"/>
            <a:ext cx="3732698" cy="428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ADEFE3-9C4C-4EF2-8DAB-EA72F5F83C7C}"/>
              </a:ext>
            </a:extLst>
          </p:cNvPr>
          <p:cNvSpPr txBox="1"/>
          <p:nvPr/>
        </p:nvSpPr>
        <p:spPr>
          <a:xfrm>
            <a:off x="2030878" y="5206530"/>
            <a:ext cx="2248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Категория Идиомы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A5CEA24-A11A-4FB2-BA80-C3F5C55881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34" y="2744550"/>
            <a:ext cx="3201358" cy="2401019"/>
          </a:xfrm>
          <a:prstGeom prst="rect">
            <a:avLst/>
          </a:prstGeom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FB90B9C8-A640-4482-9571-62D3AB552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132" y="1801313"/>
            <a:ext cx="3739646" cy="428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EC5EAB-7FC1-4568-8395-4C6163EF3FA7}"/>
              </a:ext>
            </a:extLst>
          </p:cNvPr>
          <p:cNvSpPr txBox="1"/>
          <p:nvPr/>
        </p:nvSpPr>
        <p:spPr>
          <a:xfrm>
            <a:off x="5858490" y="6088805"/>
            <a:ext cx="2248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Категория Эмоции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3F27BC-0E23-4749-976A-6F929EB26F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775" y="3703899"/>
            <a:ext cx="3140295" cy="238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143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9026DE-D243-4B13-A240-C6A74064A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38746"/>
            <a:ext cx="8515350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Стабильная работа была обеспечена с помощью деплоя чат-бота на платформе </a:t>
            </a:r>
            <a:r>
              <a:rPr lang="en-US" dirty="0"/>
              <a:t>Heroku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59BB6E6C-5962-415D-B45C-91ADABC5C9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6614" y="2177800"/>
            <a:ext cx="6779409" cy="403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79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E7C28AD-BE08-4B40-8CE4-74527E48147B}"/>
              </a:ext>
            </a:extLst>
          </p:cNvPr>
          <p:cNvSpPr/>
          <p:nvPr/>
        </p:nvSpPr>
        <p:spPr>
          <a:xfrm>
            <a:off x="1421026" y="305068"/>
            <a:ext cx="7327557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000" dirty="0">
                <a:latin typeface="+mj-lt"/>
              </a:rPr>
              <a:t>В ходе курсовой работы был разработан полностью функционирующий Telegram чат-бот, разработанный с помощью программного интерфейса </a:t>
            </a:r>
            <a:r>
              <a:rPr lang="ru-RU" sz="4000" dirty="0" err="1">
                <a:latin typeface="+mj-lt"/>
              </a:rPr>
              <a:t>Bot</a:t>
            </a:r>
            <a:r>
              <a:rPr lang="ru-RU" sz="4000" dirty="0">
                <a:latin typeface="+mj-lt"/>
              </a:rPr>
              <a:t> API, помогающий людям получить базовое представление о русском языке жестов посредством картинок и </a:t>
            </a:r>
            <a:r>
              <a:rPr lang="ru-RU" sz="4000" dirty="0" err="1">
                <a:latin typeface="+mj-lt"/>
              </a:rPr>
              <a:t>gif</a:t>
            </a:r>
            <a:r>
              <a:rPr lang="ru-RU" sz="4000" dirty="0">
                <a:latin typeface="+mj-lt"/>
              </a:rPr>
              <a:t>-изображений.</a:t>
            </a:r>
          </a:p>
        </p:txBody>
      </p:sp>
    </p:spTree>
    <p:extLst>
      <p:ext uri="{BB962C8B-B14F-4D97-AF65-F5344CB8AC3E}">
        <p14:creationId xmlns:p14="http://schemas.microsoft.com/office/powerpoint/2010/main" val="3677301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Спасибо за внимание!">
            <a:extLst>
              <a:ext uri="{FF2B5EF4-FFF2-40B4-BE49-F238E27FC236}">
                <a16:creationId xmlns:a16="http://schemas.microsoft.com/office/drawing/2014/main" id="{92C7ABB5-3219-4B6B-986F-B06AA03A2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020" y="1235250"/>
            <a:ext cx="7020000" cy="438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130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85D8503-022D-4DA8-9328-432CB7BFE091}"/>
              </a:ext>
            </a:extLst>
          </p:cNvPr>
          <p:cNvSpPr/>
          <p:nvPr/>
        </p:nvSpPr>
        <p:spPr>
          <a:xfrm>
            <a:off x="1272746" y="218549"/>
            <a:ext cx="7871254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400" dirty="0">
                <a:latin typeface="+mj-lt"/>
              </a:rPr>
              <a:t>Целью данной курсовой работы является разработка Telegram бота для изучения общих повседневных выражений на языке жестов, а также дактиля для представление своего имени или иных имен собственных.</a:t>
            </a:r>
          </a:p>
        </p:txBody>
      </p:sp>
    </p:spTree>
    <p:extLst>
      <p:ext uri="{BB962C8B-B14F-4D97-AF65-F5344CB8AC3E}">
        <p14:creationId xmlns:p14="http://schemas.microsoft.com/office/powerpoint/2010/main" val="377857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DFC5500-7A6C-4A05-9F42-D96DFC17DD2A}"/>
              </a:ext>
            </a:extLst>
          </p:cNvPr>
          <p:cNvSpPr/>
          <p:nvPr/>
        </p:nvSpPr>
        <p:spPr>
          <a:xfrm>
            <a:off x="-183875" y="0"/>
            <a:ext cx="932787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+mj-lt"/>
              </a:rPr>
              <a:t>	</a:t>
            </a:r>
            <a:r>
              <a:rPr lang="ru-RU" sz="4400" dirty="0">
                <a:latin typeface="+mj-lt"/>
              </a:rPr>
              <a:t>Язык программирования </a:t>
            </a:r>
            <a:r>
              <a:rPr lang="ru-RU" sz="4400" dirty="0" err="1">
                <a:latin typeface="+mj-lt"/>
              </a:rPr>
              <a:t>Python</a:t>
            </a:r>
            <a:r>
              <a:rPr lang="ru-RU" sz="4400" dirty="0">
                <a:latin typeface="+mj-lt"/>
              </a:rPr>
              <a:t> 3</a:t>
            </a:r>
            <a:endParaRPr lang="ru-RU" dirty="0">
              <a:latin typeface="+mj-lt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8242F41-E0E6-4B7E-9E36-460FBCDB1B18}"/>
              </a:ext>
            </a:extLst>
          </p:cNvPr>
          <p:cNvSpPr/>
          <p:nvPr/>
        </p:nvSpPr>
        <p:spPr>
          <a:xfrm>
            <a:off x="812088" y="769441"/>
            <a:ext cx="751982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err="1">
                <a:latin typeface="+mj-lt"/>
              </a:rPr>
              <a:t>Python</a:t>
            </a:r>
            <a:r>
              <a:rPr lang="ru-RU" sz="2400" dirty="0">
                <a:latin typeface="+mj-lt"/>
              </a:rPr>
              <a:t> 3 – язык программирования </a:t>
            </a:r>
          </a:p>
          <a:p>
            <a:r>
              <a:rPr lang="ru-RU" sz="2400" dirty="0">
                <a:latin typeface="+mj-lt"/>
              </a:rPr>
              <a:t>и мощный инструмент для </a:t>
            </a:r>
          </a:p>
          <a:p>
            <a:r>
              <a:rPr lang="ru-RU" sz="2400" dirty="0">
                <a:latin typeface="+mj-lt"/>
              </a:rPr>
              <a:t>создания программ. Дает возможность</a:t>
            </a:r>
          </a:p>
          <a:p>
            <a:r>
              <a:rPr lang="ru-RU" sz="2400" dirty="0">
                <a:latin typeface="+mj-lt"/>
              </a:rPr>
              <a:t> добавить программируемых интерфейсы в существующие приложения, а также предоставляет доступ ко многим готовым библиотекам для решения конкретных типов задач.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D448CB-EA76-4FAB-B257-76C2929CD30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990" y="786863"/>
            <a:ext cx="3486725" cy="91289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B11327B-076E-4EBE-BDDC-742C4D1D7648}"/>
              </a:ext>
            </a:extLst>
          </p:cNvPr>
          <p:cNvSpPr/>
          <p:nvPr/>
        </p:nvSpPr>
        <p:spPr>
          <a:xfrm>
            <a:off x="1310116" y="3706754"/>
            <a:ext cx="7519823" cy="25135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NumPy</a:t>
            </a:r>
            <a:r>
              <a:rPr lang="ru-RU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ru-RU" sz="2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Библиотека, используемая для сложных математических вычислений.</a:t>
            </a:r>
            <a:endParaRPr lang="ru-RU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Pandas</a:t>
            </a:r>
            <a:r>
              <a:rPr lang="ru-RU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ru-RU" sz="2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Эта библиотека прекрасно подходит для анализа и работы с большими данными. </a:t>
            </a:r>
            <a:endParaRPr lang="ru-RU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Matplotlib</a:t>
            </a:r>
            <a:r>
              <a:rPr lang="ru-RU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ru-RU" sz="2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Массивная библиотека для построения графиков, корни которой растут из </a:t>
            </a:r>
            <a:r>
              <a:rPr lang="en-US" sz="2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MATLAB</a:t>
            </a:r>
            <a:r>
              <a:rPr lang="ru-RU" sz="2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826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FBE2C62-5DE6-4200-BE8D-77CCAB4796BD}"/>
              </a:ext>
            </a:extLst>
          </p:cNvPr>
          <p:cNvSpPr/>
          <p:nvPr/>
        </p:nvSpPr>
        <p:spPr>
          <a:xfrm>
            <a:off x="1251571" y="-188450"/>
            <a:ext cx="6640857" cy="10030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ru-RU" sz="4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Среда разработки </a:t>
            </a:r>
            <a:r>
              <a:rPr lang="en-US" sz="4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PyCharm</a:t>
            </a:r>
            <a:endParaRPr lang="ru-RU" sz="4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CAD1B90-AFFF-490D-A77C-6E6F0BEF9DF6}"/>
              </a:ext>
            </a:extLst>
          </p:cNvPr>
          <p:cNvSpPr/>
          <p:nvPr/>
        </p:nvSpPr>
        <p:spPr>
          <a:xfrm>
            <a:off x="667264" y="853852"/>
            <a:ext cx="827902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800" dirty="0" err="1">
                <a:latin typeface="+mj-lt"/>
              </a:rPr>
              <a:t>PyCharm</a:t>
            </a:r>
            <a:r>
              <a:rPr lang="ru-RU" sz="2800" dirty="0">
                <a:latin typeface="+mj-lt"/>
              </a:rPr>
              <a:t> – это интегрированная кросс-платформенная среда разработки для компьютерного программирования, в особенности на языке Питон. 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92F0DE7-F952-4552-8594-8B5CF8F68ACF}"/>
              </a:ext>
            </a:extLst>
          </p:cNvPr>
          <p:cNvSpPr/>
          <p:nvPr/>
        </p:nvSpPr>
        <p:spPr>
          <a:xfrm>
            <a:off x="1251571" y="2895605"/>
            <a:ext cx="7710615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800" dirty="0">
                <a:latin typeface="+mj-lt"/>
              </a:rPr>
              <a:t>В нем есть все функции, необходимые для проведения анализа кода, отладки кода с графическим интерфейсом и многое другое. </a:t>
            </a:r>
            <a:r>
              <a:rPr lang="ru-RU" sz="2800" dirty="0" err="1">
                <a:latin typeface="+mj-lt"/>
              </a:rPr>
              <a:t>PyCharm</a:t>
            </a:r>
            <a:r>
              <a:rPr lang="ru-RU" sz="2800" dirty="0">
                <a:latin typeface="+mj-lt"/>
              </a:rPr>
              <a:t> предлагает API для разработчиков с помощью которого они смогут писать свои собственные плагины для расширения функционала </a:t>
            </a:r>
            <a:r>
              <a:rPr lang="ru-RU" sz="2800" dirty="0" err="1">
                <a:latin typeface="+mj-lt"/>
              </a:rPr>
              <a:t>PyCharm</a:t>
            </a:r>
            <a:r>
              <a:rPr lang="ru-RU" sz="2800" dirty="0">
                <a:latin typeface="+mj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70186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721727-FF7F-4887-90A2-29A33E6A1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7501" y="287446"/>
            <a:ext cx="7462515" cy="2491265"/>
          </a:xfrm>
        </p:spPr>
        <p:txBody>
          <a:bodyPr>
            <a:noAutofit/>
          </a:bodyPr>
          <a:lstStyle/>
          <a:p>
            <a:r>
              <a:rPr lang="ru-RU" sz="3200" dirty="0"/>
              <a:t>Данный чат-бот </a:t>
            </a:r>
            <a:r>
              <a:rPr lang="en-US" sz="3200" dirty="0"/>
              <a:t>Telegram</a:t>
            </a:r>
            <a:r>
              <a:rPr lang="ru-RU" sz="3200" dirty="0"/>
              <a:t> был разработан с помощью </a:t>
            </a:r>
            <a:r>
              <a:rPr lang="ru-RU" sz="3200" dirty="0" err="1"/>
              <a:t>pyTelegramBotAPI</a:t>
            </a:r>
            <a:r>
              <a:rPr lang="ru-RU" sz="3200" dirty="0"/>
              <a:t>.</a:t>
            </a:r>
            <a:br>
              <a:rPr lang="ru-RU" sz="3200" dirty="0"/>
            </a:br>
            <a:r>
              <a:rPr lang="en-US" sz="3200" dirty="0"/>
              <a:t>Bot API</a:t>
            </a:r>
            <a:r>
              <a:rPr lang="ru-RU" sz="3200" dirty="0"/>
              <a:t> представляет собой </a:t>
            </a:r>
            <a:r>
              <a:rPr lang="en-US" sz="3200" dirty="0"/>
              <a:t>HTTPS</a:t>
            </a:r>
            <a:r>
              <a:rPr lang="ru-RU" sz="3200" dirty="0"/>
              <a:t>-интерфейс для работы с ботами в </a:t>
            </a:r>
            <a:r>
              <a:rPr lang="en-US" sz="3200" dirty="0"/>
              <a:t>Telegram</a:t>
            </a:r>
            <a:r>
              <a:rPr lang="ru-RU" sz="3200" dirty="0"/>
              <a:t>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2FA0CC0-C7C7-4B71-8B58-E0F3132A5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3545" y="2644971"/>
            <a:ext cx="4145639" cy="370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357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71876A-DBC3-4D20-B423-4BA5D63B1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852" y="255797"/>
            <a:ext cx="5795319" cy="1767016"/>
          </a:xfrm>
        </p:spPr>
        <p:txBody>
          <a:bodyPr>
            <a:normAutofit/>
          </a:bodyPr>
          <a:lstStyle/>
          <a:p>
            <a:r>
              <a:rPr lang="ru-RU" sz="5400" dirty="0"/>
              <a:t>Начало работы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A82639E-BA21-491F-80CF-6DACCA9DC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1490" y="2022813"/>
            <a:ext cx="3924044" cy="4697136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</a:rPr>
              <a:t>Как и с каждым чат-ботом общение начинается с команды /</a:t>
            </a:r>
            <a:r>
              <a:rPr lang="en-US" sz="4000" dirty="0">
                <a:latin typeface="+mj-lt"/>
              </a:rPr>
              <a:t>start</a:t>
            </a:r>
            <a:endParaRPr lang="ru-RU" sz="4000" dirty="0">
              <a:latin typeface="+mj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9D1A1E-4036-4396-8C4E-9E0E9E6F27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5697" y="138051"/>
            <a:ext cx="3528628" cy="6581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639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9F96D7-EA0D-4C11-87B0-634786341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48" y="-163814"/>
            <a:ext cx="9588844" cy="1989439"/>
          </a:xfrm>
        </p:spPr>
        <p:txBody>
          <a:bodyPr>
            <a:noAutofit/>
          </a:bodyPr>
          <a:lstStyle/>
          <a:p>
            <a:r>
              <a:rPr lang="ru-RU" sz="3400" dirty="0"/>
              <a:t>Дактиль(или пальцевая азбука) используется, </a:t>
            </a:r>
            <a:br>
              <a:rPr lang="ru-RU" sz="3400" dirty="0"/>
            </a:br>
            <a:r>
              <a:rPr lang="ru-RU" sz="3400" dirty="0"/>
              <a:t>когда людям нужно сказать свое имя </a:t>
            </a:r>
            <a:br>
              <a:rPr lang="ru-RU" sz="3400" dirty="0"/>
            </a:br>
            <a:r>
              <a:rPr lang="ru-RU" sz="3400" dirty="0"/>
              <a:t>или, например, название улицы, страны.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4459E2-4572-44F3-BFE0-774E316434B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420" y="1825625"/>
            <a:ext cx="377433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6536B1C-CEA3-4CDE-B0C6-A082C289A44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4069" y="1825625"/>
            <a:ext cx="383002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2341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7E750-4768-4567-B0CB-DD61975BE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3074" y="1267170"/>
            <a:ext cx="3782712" cy="3490182"/>
          </a:xfrm>
        </p:spPr>
        <p:txBody>
          <a:bodyPr>
            <a:normAutofit fontScale="90000"/>
          </a:bodyPr>
          <a:lstStyle/>
          <a:p>
            <a:r>
              <a:rPr lang="ru-RU" dirty="0"/>
              <a:t>По соглашению </a:t>
            </a:r>
            <a:r>
              <a:rPr lang="en-US" dirty="0"/>
              <a:t>Telegram</a:t>
            </a:r>
            <a:r>
              <a:rPr lang="ru-RU" dirty="0"/>
              <a:t> также нельзя забывать о команде /</a:t>
            </a:r>
            <a:r>
              <a:rPr lang="en-US" dirty="0"/>
              <a:t>help</a:t>
            </a:r>
            <a:r>
              <a:rPr lang="ru-RU" dirty="0"/>
              <a:t>.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0A74F4A-7A5A-4488-A517-8E1D3BF2C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5019" y="141105"/>
            <a:ext cx="3848055" cy="6575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784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6F4FE7D-B9CE-417D-A6FC-09F5F33406F1}"/>
              </a:ext>
            </a:extLst>
          </p:cNvPr>
          <p:cNvSpPr/>
          <p:nvPr/>
        </p:nvSpPr>
        <p:spPr>
          <a:xfrm>
            <a:off x="1025611" y="12680"/>
            <a:ext cx="45596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latin typeface="+mj-lt"/>
                <a:ea typeface="Calibri" panose="020F0502020204030204" pitchFamily="34" charset="0"/>
              </a:rPr>
              <a:t>Если у пользователя появится желание дальше расширить свои познания, он может отправить команду /</a:t>
            </a:r>
            <a:r>
              <a:rPr lang="en-US" sz="3600" dirty="0">
                <a:latin typeface="+mj-lt"/>
                <a:ea typeface="Calibri" panose="020F0502020204030204" pitchFamily="34" charset="0"/>
              </a:rPr>
              <a:t>links</a:t>
            </a:r>
            <a:r>
              <a:rPr lang="ru-RU" sz="3600" dirty="0">
                <a:latin typeface="+mj-lt"/>
                <a:ea typeface="Calibri" panose="020F0502020204030204" pitchFamily="34" charset="0"/>
              </a:rPr>
              <a:t>.</a:t>
            </a:r>
            <a:endParaRPr lang="ru-RU" sz="3600" dirty="0">
              <a:latin typeface="+mj-lt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923EA1F-BE9B-4205-883F-69451A981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242" y="178732"/>
            <a:ext cx="3791979" cy="6500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47BE3D8-FC1F-48C9-B7C8-3118917BE361}"/>
              </a:ext>
            </a:extLst>
          </p:cNvPr>
          <p:cNvSpPr/>
          <p:nvPr/>
        </p:nvSpPr>
        <p:spPr>
          <a:xfrm>
            <a:off x="1396314" y="3622972"/>
            <a:ext cx="317568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ru-RU" sz="36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Она передаст пару надежных ресурсов для изучения языка жестов. </a:t>
            </a:r>
            <a:endParaRPr lang="ru-RU" sz="2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767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339</TotalTime>
  <Words>379</Words>
  <Application>Microsoft Office PowerPoint</Application>
  <PresentationFormat>Экран (4:3)</PresentationFormat>
  <Paragraphs>29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Symbol</vt:lpstr>
      <vt:lpstr>Office Theme</vt:lpstr>
      <vt:lpstr>Разработка чат-бота для Telegram</vt:lpstr>
      <vt:lpstr>Презентация PowerPoint</vt:lpstr>
      <vt:lpstr>Презентация PowerPoint</vt:lpstr>
      <vt:lpstr>Презентация PowerPoint</vt:lpstr>
      <vt:lpstr>Данный чат-бот Telegram был разработан с помощью pyTelegramBotAPI. Bot API представляет собой HTTPS-интерфейс для работы с ботами в Telegram.</vt:lpstr>
      <vt:lpstr>Начало работы</vt:lpstr>
      <vt:lpstr>Дактиль(или пальцевая азбука) используется,  когда людям нужно сказать свое имя  или, например, название улицы, страны.</vt:lpstr>
      <vt:lpstr>По соглашению Telegram также нельзя забывать о команде /help. </vt:lpstr>
      <vt:lpstr>Презентация PowerPoint</vt:lpstr>
      <vt:lpstr>Для того, чтобы выучить слова определенной тематики на русском языке жестов  была создана команда /dictionary. </vt:lpstr>
      <vt:lpstr>Все, что остается сделать пользователю – написать слово из выбранного списка. В этот раз бот будет отправлять не статическую картинку, а gif-изображение.</vt:lpstr>
      <vt:lpstr>Еще примеры команды /dictionary</vt:lpstr>
      <vt:lpstr>Стабильная работа была обеспечена с помощью деплоя чат-бота на платформе Heroku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User</dc:creator>
  <cp:lastModifiedBy>Эльвина Ситдикова</cp:lastModifiedBy>
  <cp:revision>27</cp:revision>
  <dcterms:created xsi:type="dcterms:W3CDTF">2019-02-21T15:01:25Z</dcterms:created>
  <dcterms:modified xsi:type="dcterms:W3CDTF">2020-05-31T12:43:33Z</dcterms:modified>
</cp:coreProperties>
</file>